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55" r:id="rId31"/>
    <p:sldId id="810" r:id="rId32"/>
    <p:sldId id="749" r:id="rId33"/>
    <p:sldId id="604" r:id="rId34"/>
    <p:sldId id="801" r:id="rId35"/>
    <p:sldId id="799" r:id="rId36"/>
    <p:sldId id="802" r:id="rId37"/>
    <p:sldId id="803" r:id="rId38"/>
    <p:sldId id="807" r:id="rId39"/>
    <p:sldId id="806" r:id="rId40"/>
    <p:sldId id="808" r:id="rId41"/>
    <p:sldId id="809" r:id="rId42"/>
    <p:sldId id="786" r:id="rId43"/>
    <p:sldId id="805" r:id="rId44"/>
    <p:sldId id="796" r:id="rId45"/>
    <p:sldId id="79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94843"/>
  </p:normalViewPr>
  <p:slideViewPr>
    <p:cSldViewPr snapToGrid="0" snapToObjects="1" showGuides="1">
      <p:cViewPr varScale="1">
        <p:scale>
          <a:sx n="143" d="100"/>
          <a:sy n="143" d="100"/>
        </p:scale>
        <p:origin x="2040" y="32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CSS342A-2022-Spring/tree/main/homeworks/homework-1#dat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 (Class)</a:t>
            </a:r>
          </a:p>
          <a:p>
            <a:endParaRPr lang="en-US" b="0" dirty="0"/>
          </a:p>
          <a:p>
            <a:r>
              <a:rPr lang="en-US" b="0" dirty="0"/>
              <a:t>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ACFB7-090F-234F-9969-02AC0A67D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209" y="1523080"/>
            <a:ext cx="819621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Study Group </a:t>
            </a:r>
          </a:p>
          <a:p>
            <a:endParaRPr lang="en-US" b="0" dirty="0"/>
          </a:p>
          <a:p>
            <a:pPr lvl="1"/>
            <a:r>
              <a:rPr lang="en-US" b="0" dirty="0"/>
              <a:t>Weekend, Sunday, 4pm – 6pm, UW1/Online</a:t>
            </a:r>
          </a:p>
          <a:p>
            <a:pPr lvl="1"/>
            <a:endParaRPr lang="en-US" b="0" dirty="0"/>
          </a:p>
          <a:p>
            <a:r>
              <a:rPr lang="en-US" b="0" dirty="0"/>
              <a:t>Homework 1 Due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812AD9-10E9-2D41-B5BD-0BE8591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F93E-A925-CD49-8A04-31888165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5" t="10637" b="7186"/>
          <a:stretch/>
        </p:blipFill>
        <p:spPr>
          <a:xfrm>
            <a:off x="2315910" y="4253908"/>
            <a:ext cx="4232426" cy="14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EC279-F8CE-8C47-A645-05A635D5E9B4}"/>
              </a:ext>
            </a:extLst>
          </p:cNvPr>
          <p:cNvSpPr txBox="1"/>
          <p:nvPr/>
        </p:nvSpPr>
        <p:spPr>
          <a:xfrm>
            <a:off x="5504268" y="5922236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2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2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3166080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2014086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588867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75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8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185645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7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299F-9D03-244E-A176-A93CD33697E8}"/>
              </a:ext>
            </a:extLst>
          </p:cNvPr>
          <p:cNvGrpSpPr/>
          <p:nvPr/>
        </p:nvGrpSpPr>
        <p:grpSpPr>
          <a:xfrm>
            <a:off x="280081" y="1473258"/>
            <a:ext cx="4003705" cy="1917101"/>
            <a:chOff x="1892104" y="1665009"/>
            <a:chExt cx="4953078" cy="2371690"/>
          </a:xfrm>
        </p:grpSpPr>
        <p:pic>
          <p:nvPicPr>
            <p:cNvPr id="5" name="Graphic 4" descr="Man outline">
              <a:extLst>
                <a:ext uri="{FF2B5EF4-FFF2-40B4-BE49-F238E27FC236}">
                  <a16:creationId xmlns:a16="http://schemas.microsoft.com/office/drawing/2014/main" id="{67CD3737-C1B5-7246-98DE-8A4ECE7A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2"/>
              <a:ext cx="1200684" cy="12006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E482-B6BE-E44F-BA89-46FD240A7436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1</a:t>
              </a:r>
            </a:p>
          </p:txBody>
        </p:sp>
        <p:pic>
          <p:nvPicPr>
            <p:cNvPr id="10" name="Graphic 9" descr="Group of men outline">
              <a:extLst>
                <a:ext uri="{FF2B5EF4-FFF2-40B4-BE49-F238E27FC236}">
                  <a16:creationId xmlns:a16="http://schemas.microsoft.com/office/drawing/2014/main" id="{1D1606C3-BCC0-7343-BD4B-6E857ACE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013C1-F246-E34F-BC8E-DE3EFC504929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ACEB-4197-8A4F-A57B-EAF37C35D5E9}"/>
                </a:ext>
              </a:extLst>
            </p:cNvPr>
            <p:cNvSpPr txBox="1"/>
            <p:nvPr/>
          </p:nvSpPr>
          <p:spPr>
            <a:xfrm>
              <a:off x="5341122" y="1665009"/>
              <a:ext cx="357358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D8CC76-ACD0-2445-BD48-2AACB80B4BEA}"/>
                </a:ext>
              </a:extLst>
            </p:cNvPr>
            <p:cNvSpPr txBox="1"/>
            <p:nvPr/>
          </p:nvSpPr>
          <p:spPr>
            <a:xfrm>
              <a:off x="5838154" y="1667184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C02B71-56A9-8142-AD9C-0ABB99C8D9CC}"/>
                </a:ext>
              </a:extLst>
            </p:cNvPr>
            <p:cNvSpPr txBox="1"/>
            <p:nvPr/>
          </p:nvSpPr>
          <p:spPr>
            <a:xfrm>
              <a:off x="6327170" y="1665009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BD6637-AD04-A542-BD65-14016361DB6A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3146436" y="2833614"/>
              <a:ext cx="2002406" cy="1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887EE8-30C2-3E4A-BDF9-C2F44CDC420B}"/>
              </a:ext>
            </a:extLst>
          </p:cNvPr>
          <p:cNvGrpSpPr/>
          <p:nvPr/>
        </p:nvGrpSpPr>
        <p:grpSpPr>
          <a:xfrm>
            <a:off x="280081" y="4673818"/>
            <a:ext cx="4003705" cy="1917101"/>
            <a:chOff x="1892104" y="1665009"/>
            <a:chExt cx="4953078" cy="2371690"/>
          </a:xfrm>
        </p:grpSpPr>
        <p:pic>
          <p:nvPicPr>
            <p:cNvPr id="28" name="Graphic 27" descr="Man outline">
              <a:extLst>
                <a:ext uri="{FF2B5EF4-FFF2-40B4-BE49-F238E27FC236}">
                  <a16:creationId xmlns:a16="http://schemas.microsoft.com/office/drawing/2014/main" id="{30172DBB-64F5-FB44-9F5C-F79D12F0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3"/>
              <a:ext cx="1200684" cy="12006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895692-E4CB-CD45-B232-CF76255124D1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2</a:t>
              </a:r>
            </a:p>
          </p:txBody>
        </p:sp>
        <p:pic>
          <p:nvPicPr>
            <p:cNvPr id="30" name="Graphic 29" descr="Group of men outline">
              <a:extLst>
                <a:ext uri="{FF2B5EF4-FFF2-40B4-BE49-F238E27FC236}">
                  <a16:creationId xmlns:a16="http://schemas.microsoft.com/office/drawing/2014/main" id="{AA2ABB44-A7E5-024F-A1A4-39452AC7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C6631A-3E58-A346-A880-A414AEA7539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56A2A5-A4F2-E540-AE5C-57E1188B8FEB}"/>
                </a:ext>
              </a:extLst>
            </p:cNvPr>
            <p:cNvSpPr txBox="1"/>
            <p:nvPr/>
          </p:nvSpPr>
          <p:spPr>
            <a:xfrm>
              <a:off x="5341122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6B49A7-DBB6-0040-8249-6CB4228A8AB6}"/>
                </a:ext>
              </a:extLst>
            </p:cNvPr>
            <p:cNvSpPr txBox="1"/>
            <p:nvPr/>
          </p:nvSpPr>
          <p:spPr>
            <a:xfrm>
              <a:off x="5838154" y="1667184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8A920-65CD-7A40-B759-4A7A9B47E667}"/>
                </a:ext>
              </a:extLst>
            </p:cNvPr>
            <p:cNvSpPr txBox="1"/>
            <p:nvPr/>
          </p:nvSpPr>
          <p:spPr>
            <a:xfrm>
              <a:off x="6327170" y="1665009"/>
              <a:ext cx="365290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E1DF80-8CA1-7441-97E7-CA8B0D6CD06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3146436" y="2833615"/>
              <a:ext cx="200240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0231C5-7204-9140-BE5D-FB838A159923}"/>
              </a:ext>
            </a:extLst>
          </p:cNvPr>
          <p:cNvGrpSpPr/>
          <p:nvPr/>
        </p:nvGrpSpPr>
        <p:grpSpPr>
          <a:xfrm>
            <a:off x="5065414" y="3064494"/>
            <a:ext cx="3901155" cy="1917101"/>
            <a:chOff x="2018972" y="1665009"/>
            <a:chExt cx="4826210" cy="2371690"/>
          </a:xfrm>
        </p:grpSpPr>
        <p:pic>
          <p:nvPicPr>
            <p:cNvPr id="37" name="Graphic 36" descr="Man outline">
              <a:extLst>
                <a:ext uri="{FF2B5EF4-FFF2-40B4-BE49-F238E27FC236}">
                  <a16:creationId xmlns:a16="http://schemas.microsoft.com/office/drawing/2014/main" id="{C43705B1-60E1-DC4C-BDDC-87772726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8972" y="2233273"/>
              <a:ext cx="1200684" cy="12006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C00FF-5F03-D744-A4C4-4EE968C1D127}"/>
                </a:ext>
              </a:extLst>
            </p:cNvPr>
            <p:cNvSpPr txBox="1"/>
            <p:nvPr/>
          </p:nvSpPr>
          <p:spPr>
            <a:xfrm>
              <a:off x="2018972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3</a:t>
              </a:r>
            </a:p>
          </p:txBody>
        </p:sp>
        <p:pic>
          <p:nvPicPr>
            <p:cNvPr id="39" name="Graphic 38" descr="Group of men outline">
              <a:extLst>
                <a:ext uri="{FF2B5EF4-FFF2-40B4-BE49-F238E27FC236}">
                  <a16:creationId xmlns:a16="http://schemas.microsoft.com/office/drawing/2014/main" id="{3B83ECC8-9CD6-244B-8F03-F06CF861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F0B68D-83FB-DE4E-9EC0-962A63381AF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EB191F-21C9-014E-813F-EDABCB5A725E}"/>
                </a:ext>
              </a:extLst>
            </p:cNvPr>
            <p:cNvSpPr txBox="1"/>
            <p:nvPr/>
          </p:nvSpPr>
          <p:spPr>
            <a:xfrm>
              <a:off x="5341122" y="1665009"/>
              <a:ext cx="343475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6947B5-8E43-054A-B623-1B9ADC3954B8}"/>
                </a:ext>
              </a:extLst>
            </p:cNvPr>
            <p:cNvSpPr txBox="1"/>
            <p:nvPr/>
          </p:nvSpPr>
          <p:spPr>
            <a:xfrm>
              <a:off x="5838154" y="1667184"/>
              <a:ext cx="33752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B3984-7B32-B24C-895A-594D045DFA88}"/>
                </a:ext>
              </a:extLst>
            </p:cNvPr>
            <p:cNvSpPr txBox="1"/>
            <p:nvPr/>
          </p:nvSpPr>
          <p:spPr>
            <a:xfrm>
              <a:off x="6327170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EB66BF-BFDC-244F-807D-F6423EC7B9CA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3219656" y="2833615"/>
              <a:ext cx="192918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74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1AABB-0D66-C845-9DEC-02B87CD2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9" y="2170216"/>
            <a:ext cx="7116565" cy="148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F3E5E-8041-BE40-B752-31C25FE135B5}"/>
              </a:ext>
            </a:extLst>
          </p:cNvPr>
          <p:cNvSpPr txBox="1"/>
          <p:nvPr/>
        </p:nvSpPr>
        <p:spPr>
          <a:xfrm>
            <a:off x="1820254" y="4453927"/>
            <a:ext cx="469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expect</a:t>
            </a:r>
            <a:r>
              <a:rPr lang="en-US" dirty="0"/>
              <a:t>: What SHOULD BE the correct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3F4B8-58B3-CB4E-91A4-81AD398F1449}"/>
              </a:ext>
            </a:extLst>
          </p:cNvPr>
          <p:cNvSpPr txBox="1"/>
          <p:nvPr/>
        </p:nvSpPr>
        <p:spPr>
          <a:xfrm>
            <a:off x="1820254" y="5265595"/>
            <a:ext cx="4624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actual</a:t>
            </a:r>
            <a:r>
              <a:rPr lang="en-US" dirty="0"/>
              <a:t>: What SHOULD BE the correct value</a:t>
            </a:r>
          </a:p>
        </p:txBody>
      </p:sp>
    </p:spTree>
    <p:extLst>
      <p:ext uri="{BB962C8B-B14F-4D97-AF65-F5344CB8AC3E}">
        <p14:creationId xmlns:p14="http://schemas.microsoft.com/office/powerpoint/2010/main" val="2826342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73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20D06-9495-B241-B862-EBD149D10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52" y="1924984"/>
            <a:ext cx="8196210" cy="4015497"/>
          </a:xfrm>
        </p:spPr>
        <p:txBody>
          <a:bodyPr/>
          <a:lstStyle/>
          <a:p>
            <a:r>
              <a:rPr lang="en-US" sz="2000" b="0" dirty="0"/>
              <a:t>Use for</a:t>
            </a:r>
          </a:p>
          <a:p>
            <a:endParaRPr lang="en-US" sz="2000" b="0" dirty="0"/>
          </a:p>
          <a:p>
            <a:pPr lvl="1"/>
            <a:r>
              <a:rPr lang="en-US" sz="1600" b="0" dirty="0"/>
              <a:t>Debugging memory leak on Linux</a:t>
            </a:r>
          </a:p>
          <a:p>
            <a:pPr marL="457200" lvl="1" indent="0">
              <a:buNone/>
            </a:pPr>
            <a:endParaRPr lang="en-US" sz="1600" b="0" dirty="0"/>
          </a:p>
          <a:p>
            <a:endParaRPr lang="en-US" sz="2000" b="0" dirty="0"/>
          </a:p>
          <a:p>
            <a:r>
              <a:rPr lang="en-US" sz="2000" b="0" dirty="0"/>
              <a:t>Apply here </a:t>
            </a:r>
            <a:r>
              <a:rPr lang="en-US" sz="2000" b="0" dirty="0">
                <a:hlinkClick r:id="rId2"/>
              </a:rPr>
              <a:t>https://aws.amazon.com/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u="sng" dirty="0">
                <a:solidFill>
                  <a:srgbClr val="00B050"/>
                </a:solidFill>
              </a:rPr>
              <a:t>Free! </a:t>
            </a:r>
            <a:r>
              <a:rPr lang="en-US" sz="2000" b="0" dirty="0"/>
              <a:t>(Even though it asks you to put in a credit card)</a:t>
            </a:r>
          </a:p>
          <a:p>
            <a:endParaRPr lang="en-US" sz="2000" b="0" dirty="0"/>
          </a:p>
          <a:p>
            <a:r>
              <a:rPr lang="en-US" sz="2000" b="0" dirty="0"/>
              <a:t>Will use it </a:t>
            </a:r>
            <a:r>
              <a:rPr lang="en-US" sz="2000" b="0" u="sng" dirty="0"/>
              <a:t>next Wednesday </a:t>
            </a:r>
            <a:r>
              <a:rPr lang="en-US" sz="2000" b="0" dirty="0"/>
              <a:t>in lecture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F862F-12C3-D249-810D-2D426DA3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</a:t>
            </a:r>
          </a:p>
        </p:txBody>
      </p:sp>
      <p:pic>
        <p:nvPicPr>
          <p:cNvPr id="5122" name="Picture 2" descr="A General Introduction to Cloud Computing | DigitalOcean">
            <a:extLst>
              <a:ext uri="{FF2B5EF4-FFF2-40B4-BE49-F238E27FC236}">
                <a16:creationId xmlns:a16="http://schemas.microsoft.com/office/drawing/2014/main" id="{5A604A35-4458-5247-9349-FA472381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92" y="209420"/>
            <a:ext cx="2424344" cy="11540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938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6168</TotalTime>
  <Words>1063</Words>
  <Application>Microsoft Macintosh PowerPoint</Application>
  <PresentationFormat>On-screen Show (4:3)</PresentationFormat>
  <Paragraphs>366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Friday Topics</vt:lpstr>
      <vt:lpstr>Info</vt:lpstr>
      <vt:lpstr>Class vs Object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Homework 1, Problem 3</vt:lpstr>
      <vt:lpstr>Homework 1, Problem 3</vt:lpstr>
      <vt:lpstr>C++ Reference</vt:lpstr>
      <vt:lpstr>AWS Account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668</cp:revision>
  <cp:lastPrinted>2016-02-10T20:19:12Z</cp:lastPrinted>
  <dcterms:created xsi:type="dcterms:W3CDTF">2014-10-14T00:51:43Z</dcterms:created>
  <dcterms:modified xsi:type="dcterms:W3CDTF">2022-04-09T00:43:54Z</dcterms:modified>
</cp:coreProperties>
</file>